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3" r:id="rId4"/>
    <p:sldId id="261" r:id="rId5"/>
    <p:sldId id="271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2"/>
    <a:srgbClr val="CC66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2" d="100"/>
          <a:sy n="62" d="100"/>
        </p:scale>
        <p:origin x="9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3B12E-B17C-4DB4-90C2-D9FD034F93B0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A00C4-7EDE-4586-ADDA-BFB4901FF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7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A00C4-7EDE-4586-ADDA-BFB4901FF0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A00C4-7EDE-4586-ADDA-BFB4901FF0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2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900C-219F-21C0-B286-6DB52344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50685-D54C-5BA6-D5CA-156133000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73CC-67DD-C810-87A7-1429198F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2992-5267-144A-3923-7159BBD3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B8A4-27BC-9C3E-EB1D-05BE26E8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8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25BF-9F73-4690-7FFA-9B38E31E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9FACE-0F5F-0478-5117-8078DAD17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0CD07-C45B-0BB6-4F61-1DE0E716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E5D9B-54F9-62B1-435E-B032FE5C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567E-9BDE-CCC8-D0C3-BFBEB083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EBB78-7C6A-DDB1-9E54-403C8289E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495AA-0353-40C5-4B60-5995F05C5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3CCD0-4449-F61B-38E9-D2441234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D200-58CC-C758-39AE-7874887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01BA2-122F-1698-409A-03261685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5437-2D60-B58C-2506-2A4C90EA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20A4E-1B37-4C98-D77B-DEFD9D6FB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07208-4509-B6FD-B80C-E1181DF7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387CA-6941-5464-9036-EA82BFB5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34927-522B-CE80-73B6-4F914CB7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930D-680A-C202-1055-B80CF55B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75B07-ADFC-C85B-A571-731D6C60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2713-80DC-5DAA-E2F0-B7408650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E6D85-CF0E-3AF7-813D-AA5540B8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7D50-DBC5-0F2F-0B58-6BD99FFF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E666-C00B-2F21-30A3-5092239E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D9BE7-E24D-9804-0B10-224BC84AD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4BA7F-D068-8E74-1182-A407D62DE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7877E-7AAE-4436-7F20-15D3227A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25BC8-8160-B134-A2C7-F17AA517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E696-5AA3-DE46-9DBC-06498169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F18-3A59-A882-1353-1E7531FF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0382A-16A0-073D-6750-D598927C5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38D52-4C94-9EB3-3704-922FEF507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F39D-090F-E284-B866-70D62DF7F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546DE-FCC7-B9D8-C59C-A8836B6DC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5AE5E-D57A-B24F-EB32-61398A53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4C7BF-105F-8647-F165-C4C7A693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DD603-9465-6D4C-078A-61267909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4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8E24-D0E5-593F-463C-CCC8528B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4841F-BCF7-EE87-76D6-7CC55BDC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40926-D843-C81B-73C7-4566F9BD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BD1F6-52BA-527D-1AE7-47C55934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4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6AF02-F14B-E103-1E4E-B1B2B8B1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E0C32-54DE-A405-41DF-CF44794E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9B251-D15E-48D6-E258-3A649C23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7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D15A-5B79-B38C-F3AD-3A5CA434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9EA0-E546-A822-F5FD-59A4DBF79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CF86-6E9A-E786-36A4-E792887F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9AFD9-F49B-47F8-8332-32B6912E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A6174-26A7-0AD1-82D4-CE2CD7EE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0F24E-1B55-4AC7-78E9-11D39209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1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AD0B-ED83-4C6C-35BF-FDEED1EF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A80CB-9C85-636F-7380-666B6CD24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38A09-1782-F25E-B25B-97843F071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492EF-AF65-5B39-4537-F13C708A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A47AD-AC38-AB62-31DA-B473EB84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06EE-576D-9F5F-FE2E-0E7DD3D3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B0728-A670-0480-1E69-207F46F8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7EDD-9858-B90B-FF19-3887409C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EFE4C-0112-D60D-97D1-8B75372B6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21211-FB2B-4C51-BB0C-27622218092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B483B-0937-D2FE-BA11-8BCFED555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7BD1-0ECD-4732-0AB2-13752D5DA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C86C72-2402-4DDD-A058-9E1ECF0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1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6;p24">
            <a:extLst>
              <a:ext uri="{FF2B5EF4-FFF2-40B4-BE49-F238E27FC236}">
                <a16:creationId xmlns:a16="http://schemas.microsoft.com/office/drawing/2014/main" id="{D01D925C-3C62-29FD-8363-A3D5AF1B78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067" y="0"/>
            <a:ext cx="6955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8"/>
          <p:cNvSpPr txBox="1"/>
          <p:nvPr/>
        </p:nvSpPr>
        <p:spPr>
          <a:xfrm>
            <a:off x="-3352800" y="-486646"/>
            <a:ext cx="1998267" cy="220206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147"/>
              </a:lnSpc>
            </a:pPr>
            <a:endParaRPr sz="1200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8C0B7CEF-66A2-E080-FCC9-83869DEBF812}"/>
              </a:ext>
            </a:extLst>
          </p:cNvPr>
          <p:cNvSpPr/>
          <p:nvPr/>
        </p:nvSpPr>
        <p:spPr>
          <a:xfrm>
            <a:off x="-3724" y="-27122"/>
            <a:ext cx="5920791" cy="6858000"/>
          </a:xfrm>
          <a:custGeom>
            <a:avLst/>
            <a:gdLst/>
            <a:ahLst/>
            <a:cxnLst/>
            <a:rect l="l" t="t" r="r" b="b"/>
            <a:pathLst>
              <a:path w="2408296" h="2709333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95686"/>
            </a:srgbClr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10" name="Freeform 10"/>
          <p:cNvSpPr/>
          <p:nvPr/>
        </p:nvSpPr>
        <p:spPr>
          <a:xfrm>
            <a:off x="685800" y="4086823"/>
            <a:ext cx="3184652" cy="343815"/>
          </a:xfrm>
          <a:custGeom>
            <a:avLst/>
            <a:gdLst/>
            <a:ahLst/>
            <a:cxnLst/>
            <a:rect l="l" t="t" r="r" b="b"/>
            <a:pathLst>
              <a:path w="1258134" h="135828">
                <a:moveTo>
                  <a:pt x="0" y="0"/>
                </a:moveTo>
                <a:lnTo>
                  <a:pt x="1258134" y="0"/>
                </a:lnTo>
                <a:lnTo>
                  <a:pt x="1258134" y="135828"/>
                </a:lnTo>
                <a:lnTo>
                  <a:pt x="0" y="135828"/>
                </a:lnTo>
                <a:close/>
              </a:path>
            </a:pathLst>
          </a:custGeom>
          <a:solidFill>
            <a:srgbClr val="F4CE2C"/>
          </a:solidFill>
        </p:spPr>
        <p:txBody>
          <a:bodyPr/>
          <a:lstStyle/>
          <a:p>
            <a:endParaRPr lang="en-US" sz="1200"/>
          </a:p>
        </p:txBody>
      </p:sp>
      <p:grpSp>
        <p:nvGrpSpPr>
          <p:cNvPr id="12" name="Group 12"/>
          <p:cNvGrpSpPr/>
          <p:nvPr/>
        </p:nvGrpSpPr>
        <p:grpSpPr>
          <a:xfrm>
            <a:off x="4905300" y="6172200"/>
            <a:ext cx="2381401" cy="343815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0" y="737053"/>
            <a:ext cx="12191997" cy="5778961"/>
            <a:chOff x="0" y="-57150"/>
            <a:chExt cx="4816592" cy="2283046"/>
          </a:xfrm>
        </p:grpSpPr>
        <p:sp>
          <p:nvSpPr>
            <p:cNvPr id="4" name="Freeform 4"/>
            <p:cNvSpPr/>
            <p:nvPr/>
          </p:nvSpPr>
          <p:spPr>
            <a:xfrm>
              <a:off x="2337607" y="0"/>
              <a:ext cx="2478985" cy="2225896"/>
            </a:xfrm>
            <a:custGeom>
              <a:avLst/>
              <a:gdLst/>
              <a:ahLst/>
              <a:cxnLst/>
              <a:rect l="l" t="t" r="r" b="b"/>
              <a:pathLst>
                <a:path w="4816592" h="2225896">
                  <a:moveTo>
                    <a:pt x="0" y="0"/>
                  </a:moveTo>
                  <a:lnTo>
                    <a:pt x="4816592" y="0"/>
                  </a:lnTo>
                  <a:lnTo>
                    <a:pt x="4816592" y="2225896"/>
                  </a:lnTo>
                  <a:lnTo>
                    <a:pt x="0" y="2225896"/>
                  </a:lnTo>
                  <a:close/>
                </a:path>
              </a:pathLst>
            </a:custGeom>
            <a:solidFill>
              <a:srgbClr val="F4CE2C">
                <a:alpha val="62000"/>
              </a:srgbClr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" y="881714"/>
            <a:ext cx="1190703" cy="343815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1758" y="1669905"/>
            <a:ext cx="8116866" cy="173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WEBSITE </a:t>
            </a:r>
          </a:p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</a:rPr>
              <a:t>      BÁN MỸ PHẨM</a:t>
            </a:r>
            <a:endParaRPr lang="en-US" sz="5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A292478B-73B6-7785-C78F-F16BEB81421E}"/>
              </a:ext>
            </a:extLst>
          </p:cNvPr>
          <p:cNvSpPr txBox="1"/>
          <p:nvPr/>
        </p:nvSpPr>
        <p:spPr>
          <a:xfrm>
            <a:off x="299685" y="5893285"/>
            <a:ext cx="3680834" cy="7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 Bold"/>
              </a:rPr>
              <a:t>GV: </a:t>
            </a:r>
            <a:r>
              <a:rPr lang="en-US" dirty="0" err="1">
                <a:solidFill>
                  <a:srgbClr val="FFFFFF"/>
                </a:solidFill>
                <a:latin typeface="Open Sans Bold"/>
              </a:rPr>
              <a:t>Th.S</a:t>
            </a:r>
            <a:r>
              <a:rPr lang="en-US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>
                <a:solidFill>
                  <a:srgbClr val="FFFFFF"/>
                </a:solidFill>
                <a:latin typeface="Open Sans Bold"/>
              </a:rPr>
              <a:t>TRẦN KIM </a:t>
            </a:r>
            <a:r>
              <a:rPr lang="en-US" dirty="0">
                <a:solidFill>
                  <a:srgbClr val="FFFFFF"/>
                </a:solidFill>
                <a:latin typeface="Open Sans Bold"/>
              </a:rPr>
              <a:t>HƯƠNG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2263961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43744" y="943760"/>
            <a:ext cx="8304513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pen Sans Bold"/>
              </a:rPr>
              <a:t>WEBSITE BÁN MỸ PHẨM</a:t>
            </a:r>
            <a:endParaRPr lang="en-US" sz="4000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03454" y="1486617"/>
            <a:ext cx="1541495" cy="1595965"/>
            <a:chOff x="-18258" y="-47625"/>
            <a:chExt cx="831058" cy="860425"/>
          </a:xfrm>
        </p:grpSpPr>
        <p:sp>
          <p:nvSpPr>
            <p:cNvPr id="7" name="Freeform 7"/>
            <p:cNvSpPr/>
            <p:nvPr/>
          </p:nvSpPr>
          <p:spPr>
            <a:xfrm>
              <a:off x="-18258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96374" y="1614446"/>
            <a:ext cx="1507629" cy="1313745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303885"/>
            <a:ext cx="2381401" cy="343815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3" name="TextBox 5">
            <a:extLst>
              <a:ext uri="{FF2B5EF4-FFF2-40B4-BE49-F238E27FC236}">
                <a16:creationId xmlns:a16="http://schemas.microsoft.com/office/drawing/2014/main" id="{5FF42062-5FBA-F965-6C03-4A19C6853685}"/>
              </a:ext>
            </a:extLst>
          </p:cNvPr>
          <p:cNvSpPr txBox="1"/>
          <p:nvPr/>
        </p:nvSpPr>
        <p:spPr>
          <a:xfrm>
            <a:off x="1435934" y="2203496"/>
            <a:ext cx="1782515" cy="69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effectLst>
                  <a:glow rad="101600">
                    <a:schemeClr val="accent4">
                      <a:lumMod val="75000"/>
                      <a:alpha val="60000"/>
                    </a:schemeClr>
                  </a:glow>
                </a:effectLst>
                <a:latin typeface="Open Sans Bold"/>
              </a:rPr>
              <a:t>1</a:t>
            </a:r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E6930619-2229-9F94-2CD2-4658AE153F3F}"/>
              </a:ext>
            </a:extLst>
          </p:cNvPr>
          <p:cNvSpPr txBox="1"/>
          <p:nvPr/>
        </p:nvSpPr>
        <p:spPr>
          <a:xfrm>
            <a:off x="5261571" y="2195902"/>
            <a:ext cx="1782515" cy="69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effectLst>
                  <a:glow rad="101600">
                    <a:schemeClr val="accent4">
                      <a:lumMod val="75000"/>
                      <a:alpha val="60000"/>
                    </a:schemeClr>
                  </a:glow>
                </a:effectLst>
                <a:latin typeface="Open Sans Bold"/>
              </a:rPr>
              <a:t>2</a:t>
            </a: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F58D24E9-D8EB-934C-64C3-85AFAED64E9A}"/>
              </a:ext>
            </a:extLst>
          </p:cNvPr>
          <p:cNvSpPr txBox="1"/>
          <p:nvPr/>
        </p:nvSpPr>
        <p:spPr>
          <a:xfrm>
            <a:off x="920616" y="2942770"/>
            <a:ext cx="3009784" cy="1715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GIỚI THIỆU</a:t>
            </a:r>
            <a:b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</a:b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ĐỀ TÀI &amp;</a:t>
            </a:r>
            <a:b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</a:b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CHỨC NĂNG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D97EE7D6-1989-C15E-DD8D-3AFC2C15F9FC}"/>
              </a:ext>
            </a:extLst>
          </p:cNvPr>
          <p:cNvSpPr txBox="1"/>
          <p:nvPr/>
        </p:nvSpPr>
        <p:spPr>
          <a:xfrm>
            <a:off x="8902637" y="2881478"/>
            <a:ext cx="1930588" cy="547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DEMO 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EEA7030F-3278-1E8A-F9B3-054608A93829}"/>
              </a:ext>
            </a:extLst>
          </p:cNvPr>
          <p:cNvSpPr txBox="1"/>
          <p:nvPr/>
        </p:nvSpPr>
        <p:spPr>
          <a:xfrm>
            <a:off x="4640588" y="2945253"/>
            <a:ext cx="3009784" cy="1125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NỘI DUNG</a:t>
            </a:r>
            <a:b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</a:b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Open Sans Bold"/>
              </a:rPr>
              <a:t>ĐỀ TÀI</a:t>
            </a:r>
          </a:p>
        </p:txBody>
      </p:sp>
      <p:grpSp>
        <p:nvGrpSpPr>
          <p:cNvPr id="47" name="Group 10">
            <a:extLst>
              <a:ext uri="{FF2B5EF4-FFF2-40B4-BE49-F238E27FC236}">
                <a16:creationId xmlns:a16="http://schemas.microsoft.com/office/drawing/2014/main" id="{5444B80D-FBDD-B558-40EF-269B6217B2D9}"/>
              </a:ext>
            </a:extLst>
          </p:cNvPr>
          <p:cNvGrpSpPr/>
          <p:nvPr/>
        </p:nvGrpSpPr>
        <p:grpSpPr>
          <a:xfrm>
            <a:off x="9089922" y="1602816"/>
            <a:ext cx="1507629" cy="1313745"/>
            <a:chOff x="0" y="0"/>
            <a:chExt cx="812800" cy="708273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8BB0744-5141-6683-0790-99227183B8A3}"/>
                </a:ext>
              </a:extLst>
            </p:cNvPr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24E90B-F744-E815-B2B1-F52F9064A0B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9" name="TextBox 5">
            <a:extLst>
              <a:ext uri="{FF2B5EF4-FFF2-40B4-BE49-F238E27FC236}">
                <a16:creationId xmlns:a16="http://schemas.microsoft.com/office/drawing/2014/main" id="{09EC967E-7857-C16F-EA4C-7A9162258CB3}"/>
              </a:ext>
            </a:extLst>
          </p:cNvPr>
          <p:cNvSpPr txBox="1"/>
          <p:nvPr/>
        </p:nvSpPr>
        <p:spPr>
          <a:xfrm>
            <a:off x="8973551" y="2220519"/>
            <a:ext cx="1782515" cy="69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  <a:effectLst>
                  <a:glow rad="101600">
                    <a:schemeClr val="accent4">
                      <a:lumMod val="75000"/>
                      <a:alpha val="60000"/>
                    </a:schemeClr>
                  </a:glow>
                </a:effectLst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1498"/>
          <a:stretch>
            <a:fillRect/>
          </a:stretch>
        </p:blipFill>
        <p:spPr>
          <a:xfrm>
            <a:off x="0" y="0"/>
            <a:ext cx="5349345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5349345" cy="6858000"/>
            <a:chOff x="0" y="0"/>
            <a:chExt cx="21133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9600"/>
            <a:ext cx="5758634" cy="5562600"/>
            <a:chOff x="0" y="0"/>
            <a:chExt cx="2275016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6172200"/>
            <a:ext cx="2381401" cy="343815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41" name="Freeform 10">
            <a:extLst>
              <a:ext uri="{FF2B5EF4-FFF2-40B4-BE49-F238E27FC236}">
                <a16:creationId xmlns:a16="http://schemas.microsoft.com/office/drawing/2014/main" id="{4B861A95-BF13-4E85-BF0E-06F9C78A9058}"/>
              </a:ext>
            </a:extLst>
          </p:cNvPr>
          <p:cNvSpPr/>
          <p:nvPr/>
        </p:nvSpPr>
        <p:spPr>
          <a:xfrm>
            <a:off x="175689" y="2654122"/>
            <a:ext cx="1145111" cy="619459"/>
          </a:xfrm>
          <a:custGeom>
            <a:avLst/>
            <a:gdLst/>
            <a:ahLst/>
            <a:cxnLst/>
            <a:rect l="l" t="t" r="r" b="b"/>
            <a:pathLst>
              <a:path w="940800" h="135828">
                <a:moveTo>
                  <a:pt x="0" y="0"/>
                </a:moveTo>
                <a:lnTo>
                  <a:pt x="940800" y="0"/>
                </a:lnTo>
                <a:lnTo>
                  <a:pt x="940800" y="135828"/>
                </a:lnTo>
                <a:lnTo>
                  <a:pt x="0" y="135828"/>
                </a:lnTo>
                <a:close/>
              </a:path>
            </a:pathLst>
          </a:custGeom>
          <a:solidFill>
            <a:srgbClr val="F4CE2C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37" name="TextBox 37"/>
          <p:cNvSpPr txBox="1"/>
          <p:nvPr/>
        </p:nvSpPr>
        <p:spPr>
          <a:xfrm>
            <a:off x="512315" y="1157286"/>
            <a:ext cx="4518379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4000" dirty="0">
                <a:solidFill>
                  <a:srgbClr val="FFFFFF"/>
                </a:solidFill>
                <a:latin typeface="Open Sans Bold"/>
              </a:rPr>
              <a:t>1. </a:t>
            </a:r>
            <a:r>
              <a:rPr lang="en-US" sz="4000" dirty="0" err="1">
                <a:solidFill>
                  <a:srgbClr val="FFFFFF"/>
                </a:solidFill>
                <a:latin typeface="Open Sans Bold"/>
              </a:rPr>
              <a:t>Giới</a:t>
            </a:r>
            <a:r>
              <a:rPr lang="en-US" sz="4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Open Sans Bold"/>
              </a:rPr>
              <a:t>thiệu</a:t>
            </a:r>
            <a:r>
              <a:rPr lang="en-US" sz="4000" dirty="0">
                <a:solidFill>
                  <a:srgbClr val="FFFFFF"/>
                </a:solidFill>
                <a:latin typeface="Open Sans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2672" y="2635570"/>
            <a:ext cx="5434041" cy="1165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vi-VN" sz="2667" dirty="0">
                <a:solidFill>
                  <a:srgbClr val="FFFFFF"/>
                </a:solidFill>
                <a:latin typeface="Noto Sans"/>
              </a:rPr>
              <a:t>Đề </a:t>
            </a:r>
            <a:r>
              <a:rPr lang="vi-VN" sz="2667">
                <a:solidFill>
                  <a:srgbClr val="FFFFFF"/>
                </a:solidFill>
                <a:latin typeface="Noto Sans"/>
              </a:rPr>
              <a:t>tài “Website Bán Mỹ Phẩm", </a:t>
            </a:r>
            <a:endParaRPr lang="vi-VN" sz="2667" dirty="0">
              <a:solidFill>
                <a:srgbClr val="FFFFFF"/>
              </a:solidFill>
              <a:latin typeface="Noto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vi-VN" sz="2667" dirty="0">
                <a:solidFill>
                  <a:srgbClr val="FFFFFF"/>
                </a:solidFill>
                <a:latin typeface="Noto Sans"/>
              </a:rPr>
              <a:t>đáp ứng nhu </a:t>
            </a:r>
            <a:r>
              <a:rPr lang="vi-VN" sz="2667">
                <a:solidFill>
                  <a:srgbClr val="FFFFFF"/>
                </a:solidFill>
                <a:latin typeface="Noto Sans"/>
              </a:rPr>
              <a:t>cầu như</a:t>
            </a:r>
            <a:r>
              <a:rPr lang="vi-VN" sz="2667" dirty="0">
                <a:solidFill>
                  <a:srgbClr val="FFFFFF"/>
                </a:solidFill>
                <a:latin typeface="Noto Sans"/>
              </a:rPr>
              <a:t>:</a:t>
            </a:r>
            <a:endParaRPr lang="en-US" sz="2667" dirty="0">
              <a:solidFill>
                <a:srgbClr val="FFFFFF"/>
              </a:solidFill>
              <a:latin typeface="Noto San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61F332-275C-1A07-F3C7-CCA5C0698245}"/>
              </a:ext>
            </a:extLst>
          </p:cNvPr>
          <p:cNvGrpSpPr/>
          <p:nvPr/>
        </p:nvGrpSpPr>
        <p:grpSpPr>
          <a:xfrm>
            <a:off x="6214587" y="609600"/>
            <a:ext cx="6020392" cy="6032776"/>
            <a:chOff x="6214587" y="609600"/>
            <a:chExt cx="6020392" cy="6032776"/>
          </a:xfrm>
        </p:grpSpPr>
        <p:sp>
          <p:nvSpPr>
            <p:cNvPr id="48" name="TextBox 19">
              <a:extLst>
                <a:ext uri="{FF2B5EF4-FFF2-40B4-BE49-F238E27FC236}">
                  <a16:creationId xmlns:a16="http://schemas.microsoft.com/office/drawing/2014/main" id="{AFAC1DAF-B649-3C90-4B7E-373FD495578E}"/>
                </a:ext>
              </a:extLst>
            </p:cNvPr>
            <p:cNvSpPr txBox="1"/>
            <p:nvPr/>
          </p:nvSpPr>
          <p:spPr>
            <a:xfrm>
              <a:off x="7044514" y="5828235"/>
              <a:ext cx="2875219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vi-VN" sz="2800" b="1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Quản lí thống kê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AE447386-DA37-0E84-EB49-4A6F3A3A00BF}"/>
                </a:ext>
              </a:extLst>
            </p:cNvPr>
            <p:cNvSpPr txBox="1"/>
            <p:nvPr/>
          </p:nvSpPr>
          <p:spPr>
            <a:xfrm>
              <a:off x="7044514" y="3813999"/>
              <a:ext cx="2875219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vi-VN" sz="2800" b="1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Quản </a:t>
              </a:r>
              <a:r>
                <a:rPr lang="vi-VN" sz="2800" b="1" i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lí sản phẩm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21C89E9C-75F9-4CBA-7F54-24ACD1E4924F}"/>
                </a:ext>
              </a:extLst>
            </p:cNvPr>
            <p:cNvSpPr txBox="1"/>
            <p:nvPr/>
          </p:nvSpPr>
          <p:spPr>
            <a:xfrm>
              <a:off x="6992391" y="2724656"/>
              <a:ext cx="3906101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vi-VN" sz="2800" b="1" u="none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Đăng nhập/ Đăng ký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D7F85A16-382E-36B9-41EC-F16D86AACF93}"/>
                </a:ext>
              </a:extLst>
            </p:cNvPr>
            <p:cNvSpPr txBox="1"/>
            <p:nvPr/>
          </p:nvSpPr>
          <p:spPr>
            <a:xfrm>
              <a:off x="6992391" y="1742319"/>
              <a:ext cx="351980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vi-VN" sz="2800" b="1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Giỏ hàng và than</a:t>
              </a:r>
              <a:r>
                <a:rPr lang="en-US" sz="2800" b="1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h toán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B148F55-D3F5-C8D6-930A-64C29C3D1ED5}"/>
                </a:ext>
              </a:extLst>
            </p:cNvPr>
            <p:cNvSpPr txBox="1"/>
            <p:nvPr/>
          </p:nvSpPr>
          <p:spPr>
            <a:xfrm>
              <a:off x="6992391" y="727359"/>
              <a:ext cx="4687294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800" b="1" u="none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Tra</a:t>
              </a:r>
              <a:r>
                <a:rPr lang="en-US" sz="2800" b="1">
                  <a:solidFill>
                    <a:srgbClr val="0D0D0D"/>
                  </a:solidFill>
                  <a:highlight>
                    <a:srgbClr val="FFFFFF"/>
                  </a:highlight>
                  <a:latin typeface="Söhne"/>
                </a:rPr>
                <a:t>ng chủ để hiện sản phẩm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grpSp>
          <p:nvGrpSpPr>
            <p:cNvPr id="15" name="그룹 47">
              <a:extLst>
                <a:ext uri="{FF2B5EF4-FFF2-40B4-BE49-F238E27FC236}">
                  <a16:creationId xmlns:a16="http://schemas.microsoft.com/office/drawing/2014/main" id="{7EA9E86C-60F1-99B9-4ACA-5180EF075FCC}"/>
                </a:ext>
              </a:extLst>
            </p:cNvPr>
            <p:cNvGrpSpPr/>
            <p:nvPr/>
          </p:nvGrpSpPr>
          <p:grpSpPr>
            <a:xfrm>
              <a:off x="6214587" y="609600"/>
              <a:ext cx="5990712" cy="3754315"/>
              <a:chOff x="5385912" y="1841559"/>
              <a:chExt cx="5990712" cy="4296795"/>
            </a:xfrm>
          </p:grpSpPr>
          <p:grpSp>
            <p:nvGrpSpPr>
              <p:cNvPr id="16" name="Group 16">
                <a:extLst>
                  <a:ext uri="{FF2B5EF4-FFF2-40B4-BE49-F238E27FC236}">
                    <a16:creationId xmlns:a16="http://schemas.microsoft.com/office/drawing/2014/main" id="{EFB79202-D0B2-4618-9EFC-72F2AA0B128E}"/>
                  </a:ext>
                </a:extLst>
              </p:cNvPr>
              <p:cNvGrpSpPr/>
              <p:nvPr/>
            </p:nvGrpSpPr>
            <p:grpSpPr>
              <a:xfrm>
                <a:off x="5385912" y="1841559"/>
                <a:ext cx="5990712" cy="740795"/>
                <a:chOff x="6214587" y="653215"/>
                <a:chExt cx="5990712" cy="740795"/>
              </a:xfrm>
            </p:grpSpPr>
            <p:sp>
              <p:nvSpPr>
                <p:cNvPr id="40" name="Freeform: Shape 17">
                  <a:extLst>
                    <a:ext uri="{FF2B5EF4-FFF2-40B4-BE49-F238E27FC236}">
                      <a16:creationId xmlns:a16="http://schemas.microsoft.com/office/drawing/2014/main" id="{15CBFD34-349C-AF23-AD88-CCCE0C360195}"/>
                    </a:ext>
                  </a:extLst>
                </p:cNvPr>
                <p:cNvSpPr/>
                <p:nvPr/>
              </p:nvSpPr>
              <p:spPr>
                <a:xfrm>
                  <a:off x="6543525" y="659499"/>
                  <a:ext cx="5661774" cy="730397"/>
                </a:xfrm>
                <a:custGeom>
                  <a:avLst/>
                  <a:gdLst>
                    <a:gd name="connsiteX0" fmla="*/ 0 w 5661774"/>
                    <a:gd name="connsiteY0" fmla="*/ 0 h 730397"/>
                    <a:gd name="connsiteX1" fmla="*/ 5661774 w 5661774"/>
                    <a:gd name="connsiteY1" fmla="*/ 0 h 730397"/>
                    <a:gd name="connsiteX2" fmla="*/ 5661774 w 5661774"/>
                    <a:gd name="connsiteY2" fmla="*/ 730397 h 730397"/>
                    <a:gd name="connsiteX3" fmla="*/ 0 w 5661774"/>
                    <a:gd name="connsiteY3" fmla="*/ 730397 h 73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61774" h="730397">
                      <a:moveTo>
                        <a:pt x="0" y="0"/>
                      </a:moveTo>
                      <a:lnTo>
                        <a:pt x="5661774" y="0"/>
                      </a:lnTo>
                      <a:lnTo>
                        <a:pt x="5661774" y="730397"/>
                      </a:lnTo>
                      <a:lnTo>
                        <a:pt x="0" y="730397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Freeform: Shape 18">
                  <a:extLst>
                    <a:ext uri="{FF2B5EF4-FFF2-40B4-BE49-F238E27FC236}">
                      <a16:creationId xmlns:a16="http://schemas.microsoft.com/office/drawing/2014/main" id="{9A7A59D9-3B7E-59E3-3C0C-69B5DB37E868}"/>
                    </a:ext>
                  </a:extLst>
                </p:cNvPr>
                <p:cNvSpPr/>
                <p:nvPr/>
              </p:nvSpPr>
              <p:spPr>
                <a:xfrm>
                  <a:off x="6214587" y="653215"/>
                  <a:ext cx="324100" cy="74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53" h="492919">
                      <a:moveTo>
                        <a:pt x="139304" y="0"/>
                      </a:moveTo>
                      <a:lnTo>
                        <a:pt x="215653" y="0"/>
                      </a:lnTo>
                      <a:lnTo>
                        <a:pt x="215653" y="492919"/>
                      </a:lnTo>
                      <a:lnTo>
                        <a:pt x="121556" y="492919"/>
                      </a:lnTo>
                      <a:lnTo>
                        <a:pt x="121556" y="138299"/>
                      </a:lnTo>
                      <a:cubicBezTo>
                        <a:pt x="87177" y="170446"/>
                        <a:pt x="46658" y="194221"/>
                        <a:pt x="0" y="209625"/>
                      </a:cubicBezTo>
                      <a:lnTo>
                        <a:pt x="0" y="124235"/>
                      </a:lnTo>
                      <a:cubicBezTo>
                        <a:pt x="24557" y="116198"/>
                        <a:pt x="51235" y="100962"/>
                        <a:pt x="80033" y="78526"/>
                      </a:cubicBezTo>
                      <a:cubicBezTo>
                        <a:pt x="108831" y="56090"/>
                        <a:pt x="128588" y="29915"/>
                        <a:pt x="139304" y="0"/>
                      </a:cubicBez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  <p:grpSp>
            <p:nvGrpSpPr>
              <p:cNvPr id="17" name="Group 19">
                <a:extLst>
                  <a:ext uri="{FF2B5EF4-FFF2-40B4-BE49-F238E27FC236}">
                    <a16:creationId xmlns:a16="http://schemas.microsoft.com/office/drawing/2014/main" id="{123D597E-7686-C6F6-F8A1-AD680D984EE7}"/>
                  </a:ext>
                </a:extLst>
              </p:cNvPr>
              <p:cNvGrpSpPr/>
              <p:nvPr/>
            </p:nvGrpSpPr>
            <p:grpSpPr>
              <a:xfrm>
                <a:off x="5385912" y="4132116"/>
                <a:ext cx="5977413" cy="772802"/>
                <a:chOff x="6214587" y="2943772"/>
                <a:chExt cx="5977413" cy="772802"/>
              </a:xfrm>
            </p:grpSpPr>
            <p:sp>
              <p:nvSpPr>
                <p:cNvPr id="38" name="Freeform: Shape 20">
                  <a:extLst>
                    <a:ext uri="{FF2B5EF4-FFF2-40B4-BE49-F238E27FC236}">
                      <a16:creationId xmlns:a16="http://schemas.microsoft.com/office/drawing/2014/main" id="{8759E8E9-8247-5747-1154-F0D872A491C3}"/>
                    </a:ext>
                  </a:extLst>
                </p:cNvPr>
                <p:cNvSpPr/>
                <p:nvPr/>
              </p:nvSpPr>
              <p:spPr>
                <a:xfrm>
                  <a:off x="6559023" y="2986177"/>
                  <a:ext cx="5632977" cy="730397"/>
                </a:xfrm>
                <a:custGeom>
                  <a:avLst/>
                  <a:gdLst>
                    <a:gd name="connsiteX0" fmla="*/ 0 w 5632977"/>
                    <a:gd name="connsiteY0" fmla="*/ 0 h 730397"/>
                    <a:gd name="connsiteX1" fmla="*/ 5632977 w 5632977"/>
                    <a:gd name="connsiteY1" fmla="*/ 0 h 730397"/>
                    <a:gd name="connsiteX2" fmla="*/ 5632977 w 5632977"/>
                    <a:gd name="connsiteY2" fmla="*/ 730397 h 730397"/>
                    <a:gd name="connsiteX3" fmla="*/ 0 w 5632977"/>
                    <a:gd name="connsiteY3" fmla="*/ 730397 h 73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2977" h="730397">
                      <a:moveTo>
                        <a:pt x="0" y="0"/>
                      </a:moveTo>
                      <a:lnTo>
                        <a:pt x="5632977" y="0"/>
                      </a:lnTo>
                      <a:lnTo>
                        <a:pt x="5632977" y="730397"/>
                      </a:lnTo>
                      <a:lnTo>
                        <a:pt x="0" y="730397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9" name="Freeform: Shape 21">
                  <a:extLst>
                    <a:ext uri="{FF2B5EF4-FFF2-40B4-BE49-F238E27FC236}">
                      <a16:creationId xmlns:a16="http://schemas.microsoft.com/office/drawing/2014/main" id="{77B65BDE-9B1F-D97D-9BF0-E629AB0314DB}"/>
                    </a:ext>
                  </a:extLst>
                </p:cNvPr>
                <p:cNvSpPr/>
                <p:nvPr/>
              </p:nvSpPr>
              <p:spPr>
                <a:xfrm>
                  <a:off x="6214587" y="2943772"/>
                  <a:ext cx="490174" cy="753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157" h="501291">
                      <a:moveTo>
                        <a:pt x="158391" y="0"/>
                      </a:moveTo>
                      <a:cubicBezTo>
                        <a:pt x="204602" y="0"/>
                        <a:pt x="241660" y="14734"/>
                        <a:pt x="269565" y="44202"/>
                      </a:cubicBezTo>
                      <a:cubicBezTo>
                        <a:pt x="292559" y="68312"/>
                        <a:pt x="304056" y="95548"/>
                        <a:pt x="304056" y="125909"/>
                      </a:cubicBezTo>
                      <a:cubicBezTo>
                        <a:pt x="304056" y="168995"/>
                        <a:pt x="280504" y="203374"/>
                        <a:pt x="233400" y="229047"/>
                      </a:cubicBezTo>
                      <a:cubicBezTo>
                        <a:pt x="261528" y="235074"/>
                        <a:pt x="284020" y="248581"/>
                        <a:pt x="300875" y="269565"/>
                      </a:cubicBezTo>
                      <a:cubicBezTo>
                        <a:pt x="317730" y="290550"/>
                        <a:pt x="326157" y="315888"/>
                        <a:pt x="326157" y="345579"/>
                      </a:cubicBezTo>
                      <a:cubicBezTo>
                        <a:pt x="326157" y="388665"/>
                        <a:pt x="310418" y="425388"/>
                        <a:pt x="278941" y="455749"/>
                      </a:cubicBezTo>
                      <a:cubicBezTo>
                        <a:pt x="247464" y="486110"/>
                        <a:pt x="208285" y="501291"/>
                        <a:pt x="161404" y="501291"/>
                      </a:cubicBezTo>
                      <a:cubicBezTo>
                        <a:pt x="116979" y="501291"/>
                        <a:pt x="80144" y="488510"/>
                        <a:pt x="50899" y="462949"/>
                      </a:cubicBezTo>
                      <a:cubicBezTo>
                        <a:pt x="21655" y="437388"/>
                        <a:pt x="4688" y="403957"/>
                        <a:pt x="0" y="362657"/>
                      </a:cubicBezTo>
                      <a:lnTo>
                        <a:pt x="91083" y="351607"/>
                      </a:lnTo>
                      <a:cubicBezTo>
                        <a:pt x="93985" y="374824"/>
                        <a:pt x="101799" y="392572"/>
                        <a:pt x="114523" y="404850"/>
                      </a:cubicBezTo>
                      <a:cubicBezTo>
                        <a:pt x="127248" y="417128"/>
                        <a:pt x="142652" y="423268"/>
                        <a:pt x="160735" y="423268"/>
                      </a:cubicBezTo>
                      <a:cubicBezTo>
                        <a:pt x="180157" y="423268"/>
                        <a:pt x="196509" y="415901"/>
                        <a:pt x="209792" y="401167"/>
                      </a:cubicBezTo>
                      <a:cubicBezTo>
                        <a:pt x="223075" y="386433"/>
                        <a:pt x="229716" y="366564"/>
                        <a:pt x="229716" y="341561"/>
                      </a:cubicBezTo>
                      <a:cubicBezTo>
                        <a:pt x="229716" y="317897"/>
                        <a:pt x="223354" y="299145"/>
                        <a:pt x="210629" y="285304"/>
                      </a:cubicBezTo>
                      <a:cubicBezTo>
                        <a:pt x="197904" y="271463"/>
                        <a:pt x="182389" y="264542"/>
                        <a:pt x="164083" y="264542"/>
                      </a:cubicBezTo>
                      <a:cubicBezTo>
                        <a:pt x="152028" y="264542"/>
                        <a:pt x="137629" y="266886"/>
                        <a:pt x="120886" y="271575"/>
                      </a:cubicBezTo>
                      <a:lnTo>
                        <a:pt x="131267" y="194891"/>
                      </a:lnTo>
                      <a:cubicBezTo>
                        <a:pt x="156716" y="195561"/>
                        <a:pt x="176138" y="190035"/>
                        <a:pt x="189533" y="178315"/>
                      </a:cubicBezTo>
                      <a:cubicBezTo>
                        <a:pt x="202927" y="166595"/>
                        <a:pt x="209625" y="151024"/>
                        <a:pt x="209625" y="131602"/>
                      </a:cubicBezTo>
                      <a:cubicBezTo>
                        <a:pt x="209625" y="115082"/>
                        <a:pt x="204713" y="101910"/>
                        <a:pt x="194891" y="92088"/>
                      </a:cubicBezTo>
                      <a:cubicBezTo>
                        <a:pt x="185068" y="82265"/>
                        <a:pt x="172008" y="77354"/>
                        <a:pt x="155712" y="77354"/>
                      </a:cubicBezTo>
                      <a:cubicBezTo>
                        <a:pt x="139638" y="77354"/>
                        <a:pt x="125909" y="82935"/>
                        <a:pt x="114523" y="94097"/>
                      </a:cubicBezTo>
                      <a:cubicBezTo>
                        <a:pt x="103138" y="105259"/>
                        <a:pt x="96217" y="121556"/>
                        <a:pt x="93762" y="142987"/>
                      </a:cubicBezTo>
                      <a:lnTo>
                        <a:pt x="7032" y="128253"/>
                      </a:lnTo>
                      <a:cubicBezTo>
                        <a:pt x="13060" y="98562"/>
                        <a:pt x="22157" y="74842"/>
                        <a:pt x="34324" y="57095"/>
                      </a:cubicBezTo>
                      <a:cubicBezTo>
                        <a:pt x="46490" y="39347"/>
                        <a:pt x="63457" y="25394"/>
                        <a:pt x="85223" y="15237"/>
                      </a:cubicBezTo>
                      <a:cubicBezTo>
                        <a:pt x="106989" y="5079"/>
                        <a:pt x="131378" y="0"/>
                        <a:pt x="158391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22">
                <a:extLst>
                  <a:ext uri="{FF2B5EF4-FFF2-40B4-BE49-F238E27FC236}">
                    <a16:creationId xmlns:a16="http://schemas.microsoft.com/office/drawing/2014/main" id="{122D073E-8768-EA06-C30D-23C85ED1D1D1}"/>
                  </a:ext>
                </a:extLst>
              </p:cNvPr>
              <p:cNvGrpSpPr/>
              <p:nvPr/>
            </p:nvGrpSpPr>
            <p:grpSpPr>
              <a:xfrm>
                <a:off x="5385912" y="5357518"/>
                <a:ext cx="5990712" cy="780836"/>
                <a:chOff x="6214587" y="4169174"/>
                <a:chExt cx="5990712" cy="780836"/>
              </a:xfrm>
            </p:grpSpPr>
            <p:sp>
              <p:nvSpPr>
                <p:cNvPr id="34" name="Freeform: Shape 23">
                  <a:extLst>
                    <a:ext uri="{FF2B5EF4-FFF2-40B4-BE49-F238E27FC236}">
                      <a16:creationId xmlns:a16="http://schemas.microsoft.com/office/drawing/2014/main" id="{55E15D97-65B6-662B-C8A1-009043DE4275}"/>
                    </a:ext>
                  </a:extLst>
                </p:cNvPr>
                <p:cNvSpPr/>
                <p:nvPr/>
              </p:nvSpPr>
              <p:spPr>
                <a:xfrm>
                  <a:off x="6623731" y="4219610"/>
                  <a:ext cx="5581568" cy="730400"/>
                </a:xfrm>
                <a:custGeom>
                  <a:avLst/>
                  <a:gdLst>
                    <a:gd name="connsiteX0" fmla="*/ 0 w 5581568"/>
                    <a:gd name="connsiteY0" fmla="*/ 0 h 730397"/>
                    <a:gd name="connsiteX1" fmla="*/ 5581568 w 5581568"/>
                    <a:gd name="connsiteY1" fmla="*/ 0 h 730397"/>
                    <a:gd name="connsiteX2" fmla="*/ 5581568 w 5581568"/>
                    <a:gd name="connsiteY2" fmla="*/ 730397 h 730397"/>
                    <a:gd name="connsiteX3" fmla="*/ 0 w 5581568"/>
                    <a:gd name="connsiteY3" fmla="*/ 730397 h 73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1568" h="730397">
                      <a:moveTo>
                        <a:pt x="0" y="0"/>
                      </a:moveTo>
                      <a:lnTo>
                        <a:pt x="5581568" y="0"/>
                      </a:lnTo>
                      <a:lnTo>
                        <a:pt x="5581568" y="730397"/>
                      </a:lnTo>
                      <a:lnTo>
                        <a:pt x="0" y="730397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  <a:alpha val="5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Freeform: Shape 24">
                  <a:extLst>
                    <a:ext uri="{FF2B5EF4-FFF2-40B4-BE49-F238E27FC236}">
                      <a16:creationId xmlns:a16="http://schemas.microsoft.com/office/drawing/2014/main" id="{8BFEECEA-58D3-745B-FF9D-FB75F1136D7A}"/>
                    </a:ext>
                  </a:extLst>
                </p:cNvPr>
                <p:cNvSpPr/>
                <p:nvPr/>
              </p:nvSpPr>
              <p:spPr>
                <a:xfrm>
                  <a:off x="6214587" y="4169174"/>
                  <a:ext cx="530433" cy="74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46" h="492919">
                      <a:moveTo>
                        <a:pt x="200919" y="143657"/>
                      </a:moveTo>
                      <a:lnTo>
                        <a:pt x="88069" y="311423"/>
                      </a:lnTo>
                      <a:lnTo>
                        <a:pt x="200919" y="311423"/>
                      </a:lnTo>
                      <a:close/>
                      <a:moveTo>
                        <a:pt x="212974" y="0"/>
                      </a:moveTo>
                      <a:lnTo>
                        <a:pt x="292001" y="0"/>
                      </a:lnTo>
                      <a:lnTo>
                        <a:pt x="292001" y="311423"/>
                      </a:lnTo>
                      <a:lnTo>
                        <a:pt x="352946" y="311423"/>
                      </a:lnTo>
                      <a:lnTo>
                        <a:pt x="352946" y="394135"/>
                      </a:lnTo>
                      <a:lnTo>
                        <a:pt x="292001" y="394135"/>
                      </a:lnTo>
                      <a:lnTo>
                        <a:pt x="292001" y="492919"/>
                      </a:lnTo>
                      <a:lnTo>
                        <a:pt x="200919" y="492919"/>
                      </a:lnTo>
                      <a:lnTo>
                        <a:pt x="200919" y="394135"/>
                      </a:lnTo>
                      <a:lnTo>
                        <a:pt x="0" y="394135"/>
                      </a:lnTo>
                      <a:lnTo>
                        <a:pt x="0" y="311758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Group 28">
                <a:extLst>
                  <a:ext uri="{FF2B5EF4-FFF2-40B4-BE49-F238E27FC236}">
                    <a16:creationId xmlns:a16="http://schemas.microsoft.com/office/drawing/2014/main" id="{11D2731F-A8D5-AB8E-1D18-A28FE6D4327C}"/>
                  </a:ext>
                </a:extLst>
              </p:cNvPr>
              <p:cNvGrpSpPr/>
              <p:nvPr/>
            </p:nvGrpSpPr>
            <p:grpSpPr>
              <a:xfrm>
                <a:off x="5385912" y="2957480"/>
                <a:ext cx="5977413" cy="776839"/>
                <a:chOff x="6214587" y="1769136"/>
                <a:chExt cx="5977413" cy="776839"/>
              </a:xfrm>
            </p:grpSpPr>
            <p:sp>
              <p:nvSpPr>
                <p:cNvPr id="32" name="Freeform: Shape 29">
                  <a:extLst>
                    <a:ext uri="{FF2B5EF4-FFF2-40B4-BE49-F238E27FC236}">
                      <a16:creationId xmlns:a16="http://schemas.microsoft.com/office/drawing/2014/main" id="{F57442A4-F883-9ACF-F377-2EB1A0F52B1F}"/>
                    </a:ext>
                  </a:extLst>
                </p:cNvPr>
                <p:cNvSpPr/>
                <p:nvPr/>
              </p:nvSpPr>
              <p:spPr>
                <a:xfrm>
                  <a:off x="6261428" y="1815578"/>
                  <a:ext cx="5930572" cy="730397"/>
                </a:xfrm>
                <a:custGeom>
                  <a:avLst/>
                  <a:gdLst>
                    <a:gd name="connsiteX0" fmla="*/ 249384 w 5930572"/>
                    <a:gd name="connsiteY0" fmla="*/ 0 h 730397"/>
                    <a:gd name="connsiteX1" fmla="*/ 5930572 w 5930572"/>
                    <a:gd name="connsiteY1" fmla="*/ 0 h 730397"/>
                    <a:gd name="connsiteX2" fmla="*/ 5930572 w 5930572"/>
                    <a:gd name="connsiteY2" fmla="*/ 730397 h 730397"/>
                    <a:gd name="connsiteX3" fmla="*/ 498766 w 5930572"/>
                    <a:gd name="connsiteY3" fmla="*/ 730397 h 730397"/>
                    <a:gd name="connsiteX4" fmla="*/ 249384 w 5930572"/>
                    <a:gd name="connsiteY4" fmla="*/ 730397 h 730397"/>
                    <a:gd name="connsiteX5" fmla="*/ 0 w 5930572"/>
                    <a:gd name="connsiteY5" fmla="*/ 730397 h 730397"/>
                    <a:gd name="connsiteX6" fmla="*/ 340135 w 5930572"/>
                    <a:gd name="connsiteY6" fmla="*/ 355036 h 730397"/>
                    <a:gd name="connsiteX7" fmla="*/ 249384 w 5930572"/>
                    <a:gd name="connsiteY7" fmla="*/ 0 h 73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30572" h="730397">
                      <a:moveTo>
                        <a:pt x="249384" y="0"/>
                      </a:moveTo>
                      <a:lnTo>
                        <a:pt x="5930572" y="0"/>
                      </a:lnTo>
                      <a:lnTo>
                        <a:pt x="5930572" y="730397"/>
                      </a:lnTo>
                      <a:lnTo>
                        <a:pt x="498766" y="730397"/>
                      </a:lnTo>
                      <a:lnTo>
                        <a:pt x="249384" y="730397"/>
                      </a:lnTo>
                      <a:lnTo>
                        <a:pt x="0" y="730397"/>
                      </a:lnTo>
                      <a:cubicBezTo>
                        <a:pt x="113379" y="605277"/>
                        <a:pt x="97113" y="441264"/>
                        <a:pt x="340135" y="355036"/>
                      </a:cubicBezTo>
                      <a:cubicBezTo>
                        <a:pt x="573496" y="129735"/>
                        <a:pt x="249384" y="108622"/>
                        <a:pt x="249384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Freeform: Shape 30">
                  <a:extLst>
                    <a:ext uri="{FF2B5EF4-FFF2-40B4-BE49-F238E27FC236}">
                      <a16:creationId xmlns:a16="http://schemas.microsoft.com/office/drawing/2014/main" id="{6E24DFB2-87C1-3DA1-E36A-C602356FB3BF}"/>
                    </a:ext>
                  </a:extLst>
                </p:cNvPr>
                <p:cNvSpPr/>
                <p:nvPr/>
              </p:nvSpPr>
              <p:spPr>
                <a:xfrm>
                  <a:off x="6214587" y="1769136"/>
                  <a:ext cx="495708" cy="74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840" h="492919">
                      <a:moveTo>
                        <a:pt x="174129" y="0"/>
                      </a:moveTo>
                      <a:cubicBezTo>
                        <a:pt x="222572" y="0"/>
                        <a:pt x="260635" y="13060"/>
                        <a:pt x="288317" y="39179"/>
                      </a:cubicBezTo>
                      <a:cubicBezTo>
                        <a:pt x="315999" y="65299"/>
                        <a:pt x="329840" y="97780"/>
                        <a:pt x="329840" y="136625"/>
                      </a:cubicBezTo>
                      <a:cubicBezTo>
                        <a:pt x="329840" y="158726"/>
                        <a:pt x="325878" y="179766"/>
                        <a:pt x="317952" y="199746"/>
                      </a:cubicBezTo>
                      <a:cubicBezTo>
                        <a:pt x="310027" y="219727"/>
                        <a:pt x="297470" y="240655"/>
                        <a:pt x="280280" y="262533"/>
                      </a:cubicBezTo>
                      <a:cubicBezTo>
                        <a:pt x="268895" y="277044"/>
                        <a:pt x="248357" y="297917"/>
                        <a:pt x="218665" y="325153"/>
                      </a:cubicBezTo>
                      <a:cubicBezTo>
                        <a:pt x="188974" y="352388"/>
                        <a:pt x="170166" y="370471"/>
                        <a:pt x="162241" y="379401"/>
                      </a:cubicBezTo>
                      <a:cubicBezTo>
                        <a:pt x="154316" y="388330"/>
                        <a:pt x="147898" y="397037"/>
                        <a:pt x="142986" y="405520"/>
                      </a:cubicBezTo>
                      <a:lnTo>
                        <a:pt x="329840" y="405520"/>
                      </a:lnTo>
                      <a:lnTo>
                        <a:pt x="329840" y="492919"/>
                      </a:lnTo>
                      <a:lnTo>
                        <a:pt x="0" y="492919"/>
                      </a:lnTo>
                      <a:cubicBezTo>
                        <a:pt x="3572" y="459879"/>
                        <a:pt x="14287" y="428570"/>
                        <a:pt x="32147" y="398990"/>
                      </a:cubicBezTo>
                      <a:cubicBezTo>
                        <a:pt x="50006" y="369410"/>
                        <a:pt x="85278" y="330176"/>
                        <a:pt x="137963" y="281286"/>
                      </a:cubicBezTo>
                      <a:cubicBezTo>
                        <a:pt x="180379" y="241772"/>
                        <a:pt x="206387" y="214983"/>
                        <a:pt x="215987" y="200918"/>
                      </a:cubicBezTo>
                      <a:cubicBezTo>
                        <a:pt x="228935" y="181496"/>
                        <a:pt x="235409" y="162297"/>
                        <a:pt x="235409" y="143322"/>
                      </a:cubicBezTo>
                      <a:cubicBezTo>
                        <a:pt x="235409" y="122337"/>
                        <a:pt x="229772" y="106208"/>
                        <a:pt x="218498" y="94934"/>
                      </a:cubicBezTo>
                      <a:cubicBezTo>
                        <a:pt x="207224" y="83660"/>
                        <a:pt x="191653" y="78024"/>
                        <a:pt x="171785" y="78024"/>
                      </a:cubicBezTo>
                      <a:cubicBezTo>
                        <a:pt x="152139" y="78024"/>
                        <a:pt x="136512" y="83939"/>
                        <a:pt x="124904" y="95771"/>
                      </a:cubicBezTo>
                      <a:cubicBezTo>
                        <a:pt x="113295" y="107603"/>
                        <a:pt x="106598" y="127248"/>
                        <a:pt x="104812" y="154707"/>
                      </a:cubicBezTo>
                      <a:lnTo>
                        <a:pt x="11050" y="145331"/>
                      </a:lnTo>
                      <a:cubicBezTo>
                        <a:pt x="16631" y="93539"/>
                        <a:pt x="34156" y="56369"/>
                        <a:pt x="63624" y="33822"/>
                      </a:cubicBezTo>
                      <a:cubicBezTo>
                        <a:pt x="93092" y="11274"/>
                        <a:pt x="129927" y="0"/>
                        <a:pt x="17412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82A78338-5CEB-04F0-EFD5-728BD470FFC9}"/>
                </a:ext>
              </a:extLst>
            </p:cNvPr>
            <p:cNvSpPr txBox="1"/>
            <p:nvPr/>
          </p:nvSpPr>
          <p:spPr>
            <a:xfrm>
              <a:off x="7044568" y="4868249"/>
              <a:ext cx="2875219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vi-VN" sz="2800" b="1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Quản </a:t>
              </a:r>
              <a:r>
                <a:rPr lang="vi-VN" sz="2800" b="1" i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Söhne"/>
                </a:rPr>
                <a:t>lí đơn hàng</a:t>
              </a:r>
              <a:endParaRPr lang="en-US" sz="2800" u="none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49" name="Freeform: Shape 23">
              <a:extLst>
                <a:ext uri="{FF2B5EF4-FFF2-40B4-BE49-F238E27FC236}">
                  <a16:creationId xmlns:a16="http://schemas.microsoft.com/office/drawing/2014/main" id="{495BC6BF-C060-CC0B-7EBB-FCB58104B649}"/>
                </a:ext>
              </a:extLst>
            </p:cNvPr>
            <p:cNvSpPr/>
            <p:nvPr/>
          </p:nvSpPr>
          <p:spPr>
            <a:xfrm>
              <a:off x="6437097" y="4781825"/>
              <a:ext cx="5797882" cy="638183"/>
            </a:xfrm>
            <a:custGeom>
              <a:avLst/>
              <a:gdLst>
                <a:gd name="connsiteX0" fmla="*/ 0 w 5581568"/>
                <a:gd name="connsiteY0" fmla="*/ 0 h 730397"/>
                <a:gd name="connsiteX1" fmla="*/ 5581568 w 5581568"/>
                <a:gd name="connsiteY1" fmla="*/ 0 h 730397"/>
                <a:gd name="connsiteX2" fmla="*/ 5581568 w 5581568"/>
                <a:gd name="connsiteY2" fmla="*/ 730397 h 730397"/>
                <a:gd name="connsiteX3" fmla="*/ 0 w 5581568"/>
                <a:gd name="connsiteY3" fmla="*/ 730397 h 730397"/>
                <a:gd name="connsiteX0" fmla="*/ 0 w 5581568"/>
                <a:gd name="connsiteY0" fmla="*/ 0 h 730397"/>
                <a:gd name="connsiteX1" fmla="*/ 5581568 w 5581568"/>
                <a:gd name="connsiteY1" fmla="*/ 0 h 730397"/>
                <a:gd name="connsiteX2" fmla="*/ 5581568 w 5581568"/>
                <a:gd name="connsiteY2" fmla="*/ 730397 h 730397"/>
                <a:gd name="connsiteX3" fmla="*/ 0 w 5581568"/>
                <a:gd name="connsiteY3" fmla="*/ 730397 h 730397"/>
                <a:gd name="connsiteX4" fmla="*/ 262808 w 5581568"/>
                <a:gd name="connsiteY4" fmla="*/ 408476 h 730397"/>
                <a:gd name="connsiteX5" fmla="*/ 0 w 5581568"/>
                <a:gd name="connsiteY5" fmla="*/ 0 h 730397"/>
                <a:gd name="connsiteX0" fmla="*/ 71533 w 5653101"/>
                <a:gd name="connsiteY0" fmla="*/ 0 h 730397"/>
                <a:gd name="connsiteX1" fmla="*/ 5653101 w 5653101"/>
                <a:gd name="connsiteY1" fmla="*/ 0 h 730397"/>
                <a:gd name="connsiteX2" fmla="*/ 5653101 w 5653101"/>
                <a:gd name="connsiteY2" fmla="*/ 730397 h 730397"/>
                <a:gd name="connsiteX3" fmla="*/ 71533 w 5653101"/>
                <a:gd name="connsiteY3" fmla="*/ 730397 h 730397"/>
                <a:gd name="connsiteX4" fmla="*/ 334341 w 5653101"/>
                <a:gd name="connsiteY4" fmla="*/ 408476 h 730397"/>
                <a:gd name="connsiteX5" fmla="*/ 71533 w 5653101"/>
                <a:gd name="connsiteY5" fmla="*/ 0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3101" h="730397">
                  <a:moveTo>
                    <a:pt x="71533" y="0"/>
                  </a:moveTo>
                  <a:lnTo>
                    <a:pt x="5653101" y="0"/>
                  </a:lnTo>
                  <a:lnTo>
                    <a:pt x="5653101" y="730397"/>
                  </a:lnTo>
                  <a:lnTo>
                    <a:pt x="71533" y="730397"/>
                  </a:lnTo>
                  <a:cubicBezTo>
                    <a:pt x="72776" y="628904"/>
                    <a:pt x="333098" y="509969"/>
                    <a:pt x="334341" y="408476"/>
                  </a:cubicBezTo>
                  <a:cubicBezTo>
                    <a:pt x="-207922" y="135688"/>
                    <a:pt x="72776" y="141973"/>
                    <a:pt x="71533" y="0"/>
                  </a:cubicBezTo>
                  <a:close/>
                </a:path>
              </a:pathLst>
            </a:custGeom>
            <a:solidFill>
              <a:schemeClr val="accent4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Freeform: Shape 23">
              <a:extLst>
                <a:ext uri="{FF2B5EF4-FFF2-40B4-BE49-F238E27FC236}">
                  <a16:creationId xmlns:a16="http://schemas.microsoft.com/office/drawing/2014/main" id="{8252912C-9972-04A8-0413-F783BD50488D}"/>
                </a:ext>
              </a:extLst>
            </p:cNvPr>
            <p:cNvSpPr/>
            <p:nvPr/>
          </p:nvSpPr>
          <p:spPr>
            <a:xfrm>
              <a:off x="6297985" y="5746556"/>
              <a:ext cx="5907314" cy="638183"/>
            </a:xfrm>
            <a:custGeom>
              <a:avLst/>
              <a:gdLst>
                <a:gd name="connsiteX0" fmla="*/ 0 w 5581568"/>
                <a:gd name="connsiteY0" fmla="*/ 0 h 730397"/>
                <a:gd name="connsiteX1" fmla="*/ 5581568 w 5581568"/>
                <a:gd name="connsiteY1" fmla="*/ 0 h 730397"/>
                <a:gd name="connsiteX2" fmla="*/ 5581568 w 5581568"/>
                <a:gd name="connsiteY2" fmla="*/ 730397 h 730397"/>
                <a:gd name="connsiteX3" fmla="*/ 0 w 5581568"/>
                <a:gd name="connsiteY3" fmla="*/ 730397 h 730397"/>
                <a:gd name="connsiteX0" fmla="*/ 325746 w 5907314"/>
                <a:gd name="connsiteY0" fmla="*/ 0 h 730397"/>
                <a:gd name="connsiteX1" fmla="*/ 5907314 w 5907314"/>
                <a:gd name="connsiteY1" fmla="*/ 0 h 730397"/>
                <a:gd name="connsiteX2" fmla="*/ 5907314 w 5907314"/>
                <a:gd name="connsiteY2" fmla="*/ 730397 h 730397"/>
                <a:gd name="connsiteX3" fmla="*/ 325746 w 5907314"/>
                <a:gd name="connsiteY3" fmla="*/ 730397 h 730397"/>
                <a:gd name="connsiteX4" fmla="*/ 0 w 5907314"/>
                <a:gd name="connsiteY4" fmla="*/ 316289 h 730397"/>
                <a:gd name="connsiteX5" fmla="*/ 325746 w 5907314"/>
                <a:gd name="connsiteY5" fmla="*/ 0 h 730397"/>
                <a:gd name="connsiteX0" fmla="*/ 325746 w 5907314"/>
                <a:gd name="connsiteY0" fmla="*/ 0 h 730397"/>
                <a:gd name="connsiteX1" fmla="*/ 5907314 w 5907314"/>
                <a:gd name="connsiteY1" fmla="*/ 0 h 730397"/>
                <a:gd name="connsiteX2" fmla="*/ 5907314 w 5907314"/>
                <a:gd name="connsiteY2" fmla="*/ 730397 h 730397"/>
                <a:gd name="connsiteX3" fmla="*/ 325746 w 5907314"/>
                <a:gd name="connsiteY3" fmla="*/ 730397 h 730397"/>
                <a:gd name="connsiteX4" fmla="*/ 0 w 5907314"/>
                <a:gd name="connsiteY4" fmla="*/ 316289 h 730397"/>
                <a:gd name="connsiteX5" fmla="*/ 325746 w 5907314"/>
                <a:gd name="connsiteY5" fmla="*/ 0 h 730397"/>
                <a:gd name="connsiteX0" fmla="*/ 325746 w 5907314"/>
                <a:gd name="connsiteY0" fmla="*/ 0 h 730397"/>
                <a:gd name="connsiteX1" fmla="*/ 5907314 w 5907314"/>
                <a:gd name="connsiteY1" fmla="*/ 0 h 730397"/>
                <a:gd name="connsiteX2" fmla="*/ 5907314 w 5907314"/>
                <a:gd name="connsiteY2" fmla="*/ 730397 h 730397"/>
                <a:gd name="connsiteX3" fmla="*/ 325746 w 5907314"/>
                <a:gd name="connsiteY3" fmla="*/ 730397 h 730397"/>
                <a:gd name="connsiteX4" fmla="*/ 0 w 5907314"/>
                <a:gd name="connsiteY4" fmla="*/ 316289 h 730397"/>
                <a:gd name="connsiteX5" fmla="*/ 325746 w 5907314"/>
                <a:gd name="connsiteY5" fmla="*/ 0 h 7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7314" h="730397">
                  <a:moveTo>
                    <a:pt x="325746" y="0"/>
                  </a:moveTo>
                  <a:lnTo>
                    <a:pt x="5907314" y="0"/>
                  </a:lnTo>
                  <a:lnTo>
                    <a:pt x="5907314" y="730397"/>
                  </a:lnTo>
                  <a:lnTo>
                    <a:pt x="325746" y="730397"/>
                  </a:lnTo>
                  <a:cubicBezTo>
                    <a:pt x="318764" y="603436"/>
                    <a:pt x="50525" y="709035"/>
                    <a:pt x="0" y="316289"/>
                  </a:cubicBezTo>
                  <a:cubicBezTo>
                    <a:pt x="65039" y="-49387"/>
                    <a:pt x="318764" y="116504"/>
                    <a:pt x="325746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D9906F9-B7CF-0AAE-3241-76CB35D2A48B}"/>
                </a:ext>
              </a:extLst>
            </p:cNvPr>
            <p:cNvSpPr txBox="1"/>
            <p:nvPr/>
          </p:nvSpPr>
          <p:spPr>
            <a:xfrm>
              <a:off x="6238238" y="4452184"/>
              <a:ext cx="1178525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8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4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cs typeface="Arial" pitchFamily="34" charset="0"/>
                </a:rPr>
                <a:t>5</a:t>
              </a:r>
              <a:endParaRPr lang="ko-KR" alt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E90F539-FA46-3131-56F2-D65C5238FCEF}"/>
                </a:ext>
              </a:extLst>
            </p:cNvPr>
            <p:cNvSpPr txBox="1"/>
            <p:nvPr/>
          </p:nvSpPr>
          <p:spPr>
            <a:xfrm>
              <a:off x="6214587" y="5411270"/>
              <a:ext cx="1178525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8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cs typeface="Arial" pitchFamily="34" charset="0"/>
                </a:rPr>
                <a:t>6</a:t>
              </a:r>
              <a:endParaRPr lang="ko-KR" alt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457;p32">
            <a:extLst>
              <a:ext uri="{FF2B5EF4-FFF2-40B4-BE49-F238E27FC236}">
                <a16:creationId xmlns:a16="http://schemas.microsoft.com/office/drawing/2014/main" id="{106DE8D5-DD51-CFF6-718E-0EC74007F3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8945" y="0"/>
            <a:ext cx="749305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0" y="647700"/>
            <a:ext cx="4698945" cy="5562600"/>
            <a:chOff x="0" y="0"/>
            <a:chExt cx="1856373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6373" cy="2197570"/>
            </a:xfrm>
            <a:custGeom>
              <a:avLst/>
              <a:gdLst/>
              <a:ahLst/>
              <a:cxnLst/>
              <a:rect l="l" t="t" r="r" b="b"/>
              <a:pathLst>
                <a:path w="1856373" h="2197570">
                  <a:moveTo>
                    <a:pt x="0" y="0"/>
                  </a:moveTo>
                  <a:lnTo>
                    <a:pt x="1856373" y="0"/>
                  </a:lnTo>
                  <a:lnTo>
                    <a:pt x="1856373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98945" y="647700"/>
            <a:ext cx="7493055" cy="5562600"/>
            <a:chOff x="0" y="0"/>
            <a:chExt cx="2960219" cy="2197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0219" cy="2197570"/>
            </a:xfrm>
            <a:custGeom>
              <a:avLst/>
              <a:gdLst/>
              <a:ahLst/>
              <a:cxnLst/>
              <a:rect l="l" t="t" r="r" b="b"/>
              <a:pathLst>
                <a:path w="2960219" h="2197570">
                  <a:moveTo>
                    <a:pt x="0" y="0"/>
                  </a:moveTo>
                  <a:lnTo>
                    <a:pt x="2960219" y="0"/>
                  </a:lnTo>
                  <a:lnTo>
                    <a:pt x="2960219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65882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6210300"/>
            <a:ext cx="2381401" cy="343815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10600" y="303885"/>
            <a:ext cx="2381401" cy="343815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7" name="Freeform 16">
            <a:extLst>
              <a:ext uri="{FF2B5EF4-FFF2-40B4-BE49-F238E27FC236}">
                <a16:creationId xmlns:a16="http://schemas.microsoft.com/office/drawing/2014/main" id="{E19890EC-040F-E82C-7156-30314D27B62B}"/>
              </a:ext>
            </a:extLst>
          </p:cNvPr>
          <p:cNvSpPr/>
          <p:nvPr/>
        </p:nvSpPr>
        <p:spPr>
          <a:xfrm>
            <a:off x="-215660" y="781049"/>
            <a:ext cx="966341" cy="701283"/>
          </a:xfrm>
          <a:custGeom>
            <a:avLst/>
            <a:gdLst/>
            <a:ahLst/>
            <a:cxnLst/>
            <a:rect l="l" t="t" r="r" b="b"/>
            <a:pathLst>
              <a:path w="940800" h="135828">
                <a:moveTo>
                  <a:pt x="0" y="0"/>
                </a:moveTo>
                <a:lnTo>
                  <a:pt x="940800" y="0"/>
                </a:lnTo>
                <a:lnTo>
                  <a:pt x="940800" y="135828"/>
                </a:lnTo>
                <a:lnTo>
                  <a:pt x="0" y="135828"/>
                </a:lnTo>
                <a:close/>
              </a:path>
            </a:pathLst>
          </a:custGeom>
          <a:solidFill>
            <a:srgbClr val="F4CE2C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0914679D-BC1D-C7E4-502B-1AAA14294D9D}"/>
              </a:ext>
            </a:extLst>
          </p:cNvPr>
          <p:cNvSpPr txBox="1"/>
          <p:nvPr/>
        </p:nvSpPr>
        <p:spPr>
          <a:xfrm>
            <a:off x="311096" y="920544"/>
            <a:ext cx="3622317" cy="600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FFFF"/>
                </a:solidFill>
                <a:latin typeface="Open Sans Bold"/>
              </a:rPr>
              <a:t>2</a:t>
            </a:r>
            <a:r>
              <a:rPr lang="en-US" sz="4000" dirty="0">
                <a:solidFill>
                  <a:srgbClr val="FFFFFF"/>
                </a:solidFill>
                <a:latin typeface="Open Sans Bold"/>
              </a:rPr>
              <a:t> NỘI DUNG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1520AE1-3872-1A16-C732-D2AF0D26BBDC}"/>
              </a:ext>
            </a:extLst>
          </p:cNvPr>
          <p:cNvSpPr txBox="1"/>
          <p:nvPr/>
        </p:nvSpPr>
        <p:spPr>
          <a:xfrm>
            <a:off x="257266" y="1624029"/>
            <a:ext cx="6104398" cy="29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8" lvl="1">
              <a:lnSpc>
                <a:spcPts val="2239"/>
              </a:lnSpc>
            </a:pPr>
            <a:r>
              <a:rPr lang="en-US" sz="2400" dirty="0">
                <a:solidFill>
                  <a:srgbClr val="FFFFFF"/>
                </a:solidFill>
                <a:latin typeface="Noto Sans Bold"/>
              </a:rPr>
              <a:t>2.1 CÔNG CỤ SỬ DỤNG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A59559-B025-E65D-445A-82289DFA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80" y="74085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C8D143-DBE1-C8BB-621A-1281915B7A3D}"/>
              </a:ext>
            </a:extLst>
          </p:cNvPr>
          <p:cNvSpPr txBox="1"/>
          <p:nvPr/>
        </p:nvSpPr>
        <p:spPr>
          <a:xfrm>
            <a:off x="311096" y="2891400"/>
            <a:ext cx="6792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>
                <a:solidFill>
                  <a:schemeClr val="bg1"/>
                </a:solidFill>
                <a:effectLst/>
                <a:latin typeface="SegoeuiPc"/>
              </a:rPr>
              <a:t>Giao </a:t>
            </a:r>
            <a:r>
              <a:rPr lang="en-US" b="0" i="0">
                <a:solidFill>
                  <a:schemeClr val="bg1"/>
                </a:solidFill>
                <a:effectLst/>
                <a:latin typeface="SegoeuiPc"/>
              </a:rPr>
              <a:t>diện:  Visual Studio Code</a:t>
            </a:r>
            <a:endParaRPr lang="vi-VN" b="0" i="0">
              <a:solidFill>
                <a:schemeClr val="bg1"/>
              </a:solidFill>
              <a:effectLst/>
              <a:latin typeface="SegoeuiPc"/>
            </a:endParaRPr>
          </a:p>
          <a:p>
            <a:endParaRPr lang="vi-VN" b="0" i="0">
              <a:solidFill>
                <a:schemeClr val="bg1"/>
              </a:solidFill>
              <a:effectLst/>
              <a:latin typeface="SegoeuiPc"/>
            </a:endParaRPr>
          </a:p>
          <a:p>
            <a:r>
              <a:rPr lang="vi-VN" b="0" i="0">
                <a:solidFill>
                  <a:schemeClr val="bg1"/>
                </a:solidFill>
                <a:effectLst/>
                <a:latin typeface="SegoeuiPc"/>
              </a:rPr>
              <a:t>Công </a:t>
            </a:r>
            <a:r>
              <a:rPr lang="vi-VN" b="0" i="0" dirty="0">
                <a:solidFill>
                  <a:schemeClr val="bg1"/>
                </a:solidFill>
                <a:effectLst/>
                <a:latin typeface="SegoeuiPc"/>
              </a:rPr>
              <a:t>cụ phát triển: Visual Studio 2022 </a:t>
            </a:r>
          </a:p>
          <a:p>
            <a:endParaRPr lang="vi-VN" b="0" i="0" dirty="0">
              <a:solidFill>
                <a:schemeClr val="bg1"/>
              </a:solidFill>
              <a:effectLst/>
              <a:latin typeface="SegoeuiPc"/>
            </a:endParaRPr>
          </a:p>
          <a:p>
            <a:r>
              <a:rPr lang="vi-VN" b="0" i="0" dirty="0">
                <a:solidFill>
                  <a:schemeClr val="bg1"/>
                </a:solidFill>
                <a:effectLst/>
                <a:latin typeface="SegoeuiPc"/>
              </a:rPr>
              <a:t>Hệ quản trị cơ sở dữ liệu: SQL Server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3D247B0B-6242-7AB2-EA00-47E22ADA1084}"/>
              </a:ext>
            </a:extLst>
          </p:cNvPr>
          <p:cNvSpPr txBox="1"/>
          <p:nvPr/>
        </p:nvSpPr>
        <p:spPr>
          <a:xfrm>
            <a:off x="5888738" y="2970062"/>
            <a:ext cx="5435655" cy="34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8" lvl="1">
              <a:lnSpc>
                <a:spcPts val="2239"/>
              </a:lnSpc>
            </a:pPr>
            <a:r>
              <a:rPr lang="en-US" sz="4000" dirty="0">
                <a:solidFill>
                  <a:srgbClr val="CC66FF"/>
                </a:solidFill>
                <a:latin typeface="Noto Sans Bold"/>
              </a:rPr>
              <a:t>VISUAL STUDIO 2022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AC92CFE-0D1C-6809-C514-A8FD1250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646" y="3262616"/>
            <a:ext cx="2874476" cy="2874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269" y="0"/>
            <a:ext cx="12193322" cy="6858000"/>
            <a:chOff x="0" y="0"/>
            <a:chExt cx="4817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115" cy="2709333"/>
            </a:xfrm>
            <a:custGeom>
              <a:avLst/>
              <a:gdLst/>
              <a:ahLst/>
              <a:cxnLst/>
              <a:rect l="l" t="t" r="r" b="b"/>
              <a:pathLst>
                <a:path w="4817115" h="2709333">
                  <a:moveTo>
                    <a:pt x="0" y="0"/>
                  </a:moveTo>
                  <a:lnTo>
                    <a:pt x="4817115" y="0"/>
                  </a:lnTo>
                  <a:lnTo>
                    <a:pt x="4817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55686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75299" y="466874"/>
            <a:ext cx="5758634" cy="5562600"/>
            <a:chOff x="0" y="0"/>
            <a:chExt cx="2275016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52533" y="6033838"/>
            <a:ext cx="2381401" cy="343815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25649" y="1377729"/>
            <a:ext cx="2381401" cy="343815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5A82B8B4-15F9-F818-F555-BB311837C182}"/>
              </a:ext>
            </a:extLst>
          </p:cNvPr>
          <p:cNvSpPr txBox="1"/>
          <p:nvPr/>
        </p:nvSpPr>
        <p:spPr>
          <a:xfrm>
            <a:off x="2235121" y="3530714"/>
            <a:ext cx="7528801" cy="926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16600" b="1" dirty="0">
                <a:solidFill>
                  <a:schemeClr val="bg1"/>
                </a:solidFill>
                <a:latin typeface="Open Sans Bold"/>
              </a:rPr>
              <a:t>DEMO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920B8F6-A237-5BFE-654A-C47532AC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-312819" y="-2959770"/>
            <a:ext cx="12801600" cy="12801600"/>
          </a:xfrm>
          <a:prstGeom prst="ellipse">
            <a:avLst/>
          </a:prstGeom>
          <a:noFill/>
          <a:ln w="1524000" cap="rnd" cmpd="sng">
            <a:solidFill>
              <a:srgbClr val="005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163781" y="-1523998"/>
            <a:ext cx="9966960" cy="9966960"/>
          </a:xfrm>
          <a:prstGeom prst="ellipse">
            <a:avLst/>
          </a:prstGeom>
          <a:noFill/>
          <a:ln w="28575">
            <a:solidFill>
              <a:srgbClr val="005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04107" y="-1011381"/>
            <a:ext cx="8961120" cy="8961120"/>
          </a:xfrm>
          <a:prstGeom prst="ellipse">
            <a:avLst/>
          </a:prstGeom>
          <a:noFill/>
          <a:ln w="28575">
            <a:solidFill>
              <a:srgbClr val="005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99851" y="-360219"/>
            <a:ext cx="7772400" cy="7772400"/>
          </a:xfrm>
          <a:prstGeom prst="ellipse">
            <a:avLst/>
          </a:prstGeom>
          <a:noFill/>
          <a:ln w="28575">
            <a:solidFill>
              <a:srgbClr val="005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CC688D3F-CE15-8DA7-4BF2-3AE9E63071B8}"/>
              </a:ext>
            </a:extLst>
          </p:cNvPr>
          <p:cNvGrpSpPr/>
          <p:nvPr/>
        </p:nvGrpSpPr>
        <p:grpSpPr>
          <a:xfrm>
            <a:off x="147069" y="-2615736"/>
            <a:ext cx="12193322" cy="9473736"/>
            <a:chOff x="-2082" y="-57150"/>
            <a:chExt cx="4817115" cy="3742710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E7AEC3B6-DA48-4B5A-CFFA-C25D6DA392B2}"/>
                </a:ext>
              </a:extLst>
            </p:cNvPr>
            <p:cNvSpPr/>
            <p:nvPr/>
          </p:nvSpPr>
          <p:spPr>
            <a:xfrm>
              <a:off x="-2082" y="976227"/>
              <a:ext cx="4817115" cy="2709333"/>
            </a:xfrm>
            <a:custGeom>
              <a:avLst/>
              <a:gdLst/>
              <a:ahLst/>
              <a:cxnLst/>
              <a:rect l="l" t="t" r="r" b="b"/>
              <a:pathLst>
                <a:path w="4817115" h="2709333">
                  <a:moveTo>
                    <a:pt x="0" y="0"/>
                  </a:moveTo>
                  <a:lnTo>
                    <a:pt x="4817115" y="0"/>
                  </a:lnTo>
                  <a:lnTo>
                    <a:pt x="4817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600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63D78171-A553-1CCA-1BA0-52F2E84034D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40040" y="1581486"/>
            <a:ext cx="4641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MỌI NGƯỜI ĐÃ XEM</a:t>
            </a:r>
          </a:p>
        </p:txBody>
      </p:sp>
    </p:spTree>
    <p:extLst>
      <p:ext uri="{BB962C8B-B14F-4D97-AF65-F5344CB8AC3E}">
        <p14:creationId xmlns:p14="http://schemas.microsoft.com/office/powerpoint/2010/main" val="135308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129</Words>
  <Application>Microsoft Office PowerPoint</Application>
  <PresentationFormat>Widescreen</PresentationFormat>
  <Paragraphs>33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Noto Sans Bold</vt:lpstr>
      <vt:lpstr>SegoeuiPc</vt:lpstr>
      <vt:lpstr>Söhne</vt:lpstr>
      <vt:lpstr>Aptos</vt:lpstr>
      <vt:lpstr>Aptos Display</vt:lpstr>
      <vt:lpstr>Arial</vt:lpstr>
      <vt:lpstr>Lato</vt:lpstr>
      <vt:lpstr>Noto Sans</vt:lpstr>
      <vt:lpstr>Open Sans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Tường Vy Nguyễn Thị</dc:creator>
  <cp:lastModifiedBy>Tường Vy Nguyễn Thị</cp:lastModifiedBy>
  <cp:revision>5</cp:revision>
  <dcterms:created xsi:type="dcterms:W3CDTF">2024-05-07T10:35:24Z</dcterms:created>
  <dcterms:modified xsi:type="dcterms:W3CDTF">2024-08-07T01:48:35Z</dcterms:modified>
</cp:coreProperties>
</file>